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bdeadd11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bdeadd11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cf4f8de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cf4f8de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cf4f8de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acf4f8de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acf4f8de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acf4f8de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cf4f8de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cf4f8de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cf4f8de4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cf4f8de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cf4f8de4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cf4f8de4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d07f447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d07f447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cf4f8de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acf4f8de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cf4f8de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cf4f8de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447b8be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447b8be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cf4f8de4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cf4f8de4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d07f447b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d07f447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cf4f8de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cf4f8de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ad07f447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ad07f447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d07f447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ad07f447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d07f447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d07f447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447b8be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447b8be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456b794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a456b794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456b794f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456b794f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56b794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456b794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bdeadd1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bdeadd1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abdeadd1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abdeadd1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bdeadd11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bdeadd11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9.png"/><Relationship Id="rId13" Type="http://schemas.openxmlformats.org/officeDocument/2006/relationships/image" Target="../media/image3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5" Type="http://schemas.openxmlformats.org/officeDocument/2006/relationships/image" Target="../media/image34.png"/><Relationship Id="rId14" Type="http://schemas.openxmlformats.org/officeDocument/2006/relationships/image" Target="../media/image35.png"/><Relationship Id="rId16" Type="http://schemas.openxmlformats.org/officeDocument/2006/relationships/image" Target="../media/image39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Ducky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Курсовий проєкт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09866">
            <a:off x="28850" y="31467"/>
            <a:ext cx="720276" cy="58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509866">
            <a:off x="8401875" y="31467"/>
            <a:ext cx="720276" cy="58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Представлення частин роботи кожним учасником групи 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017725"/>
            <a:ext cx="33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ru" sz="989"/>
              <a:t>Перевірка на наявність файла лідерів, сортування, додавання даних до таблиці лідерів. ( Микита )</a:t>
            </a:r>
            <a:endParaRPr sz="989"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000"/>
            <a:ext cx="3162225" cy="32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75" y="1666000"/>
            <a:ext cx="3980525" cy="12390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4851775" y="1055513"/>
            <a:ext cx="33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950"/>
              <a:t>Якщо є файл тамагочі, витягаю з нього об'єкт класу</a:t>
            </a:r>
            <a:r>
              <a:rPr lang="ru" sz="950"/>
              <a:t>.        (Микита)</a:t>
            </a:r>
            <a:endParaRPr sz="106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838050"/>
            <a:ext cx="39408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Якщо буде натиснуто клавішу завантаження, тоді надається значення тамагочі (ті значення, що взяли з файлу)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(Микита)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6750"/>
            <a:ext cx="3940924" cy="1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775" y="1856750"/>
            <a:ext cx="4520799" cy="14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518775" y="838050"/>
            <a:ext cx="3940800" cy="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50"/>
              <a:t>П</a:t>
            </a:r>
            <a:r>
              <a:rPr lang="ru" sz="950"/>
              <a:t>ри закритті вікна тамагочі буде збережено у файлі</a:t>
            </a:r>
            <a:endParaRPr sz="9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50"/>
              <a:t>(Микита)</a:t>
            </a:r>
            <a:endParaRPr sz="9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426250"/>
            <a:ext cx="54906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50"/>
              <a:t>Я</a:t>
            </a:r>
            <a:r>
              <a:rPr lang="ru" sz="950"/>
              <a:t>кщо файл є, дістаю список лідерів, додаю поточного тамагочі, та записую заново в файл. Якщо файлу немає, створюю список, закидаю в нього тамагочі та закидаю список в файл.</a:t>
            </a:r>
            <a:endParaRPr sz="9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950"/>
              <a:t>(Микита)</a:t>
            </a:r>
            <a:endParaRPr sz="95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1950"/>
            <a:ext cx="4098075" cy="33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3000"/>
            <a:ext cx="85206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обробки рядка для приготування їжі та годування нашого улюбленця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 Данило )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18800"/>
            <a:ext cx="2908824" cy="21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089" y="2118800"/>
            <a:ext cx="2439611" cy="21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75" y="2118800"/>
            <a:ext cx="2107009" cy="2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336400"/>
            <a:ext cx="85230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</a:t>
            </a:r>
            <a:r>
              <a:rPr lang="ru"/>
              <a:t>нтерфейс та класи їжі ( усі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 Данило та Кирило )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575"/>
            <a:ext cx="4098909" cy="36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546025"/>
            <a:ext cx="85206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</a:t>
            </a:r>
            <a:r>
              <a:rPr lang="ru"/>
              <a:t> Item поміщаємо об'єкти IFood, які в свою чергу поміщені в InvertoryController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 Данило )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2925"/>
            <a:ext cx="43053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358850"/>
            <a:ext cx="85206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Крафт їжі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 </a:t>
            </a:r>
            <a:r>
              <a:rPr lang="ru"/>
              <a:t>InvertoryController - Кирило , Функція крафт - Данило )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0200"/>
            <a:ext cx="64008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358850"/>
            <a:ext cx="85206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 Тамагочі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 Кирило , Данило )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0250"/>
            <a:ext cx="4479925" cy="32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823550"/>
            <a:ext cx="8520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120"/>
              <a:t>таймер життя и таймер для добавления значений в интерфейс</a:t>
            </a:r>
            <a:endParaRPr sz="112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rPr lang="ru" sz="1120"/>
              <a:t>( Данило )</a:t>
            </a:r>
            <a:endParaRPr sz="112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4675"/>
            <a:ext cx="64770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3738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055"/>
              <a:t>Додавання</a:t>
            </a:r>
            <a:r>
              <a:rPr lang="ru" sz="1055"/>
              <a:t> по дабл клику їжі у форму та </a:t>
            </a:r>
            <a:r>
              <a:rPr lang="ru" sz="1055"/>
              <a:t>додавання</a:t>
            </a:r>
            <a:r>
              <a:rPr lang="ru" sz="1055"/>
              <a:t> символу "+"</a:t>
            </a:r>
            <a:endParaRPr sz="105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ru" sz="1055"/>
              <a:t>( Данило )</a:t>
            </a:r>
            <a:endParaRPr sz="1055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3125"/>
            <a:ext cx="512445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Постановка задачі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2"/>
                </a:solidFill>
              </a:rPr>
              <a:t>Розробка к</a:t>
            </a:r>
            <a:r>
              <a:rPr lang="ru">
                <a:solidFill>
                  <a:schemeClr val="dk2"/>
                </a:solidFill>
              </a:rPr>
              <a:t>омп'ютерної гри на кшталт </a:t>
            </a:r>
            <a:r>
              <a:rPr lang="ru">
                <a:solidFill>
                  <a:schemeClr val="dk2"/>
                </a:solidFill>
              </a:rPr>
              <a:t> “Tamagotchi”. </a:t>
            </a:r>
            <a:r>
              <a:rPr lang="ru">
                <a:solidFill>
                  <a:schemeClr val="dk2"/>
                </a:solidFill>
              </a:rPr>
              <a:t>Основне завдання створити програму з віртуальним улюбленцем “Ducky” , він має 4 основні показники: здоров'я, голод, отруєння, щастя. Задача гравця забезпечити максимальну </a:t>
            </a:r>
            <a:r>
              <a:rPr lang="ru">
                <a:solidFill>
                  <a:schemeClr val="dk2"/>
                </a:solidFill>
              </a:rPr>
              <a:t>тривалість життя “Ducky” , для цього у нього є можливість взаємодії з улюбленцем , такі як годування , збільшення щастя , крафт їжі.</a:t>
            </a:r>
            <a:br>
              <a:rPr lang="ru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250" y="3507385"/>
            <a:ext cx="1828800" cy="158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638" y="523600"/>
            <a:ext cx="3469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ru" sz="1185"/>
              <a:t>К</a:t>
            </a:r>
            <a:r>
              <a:rPr lang="ru" sz="1185"/>
              <a:t>лас для роботи з xml ( Микита)</a:t>
            </a:r>
            <a:endParaRPr sz="1185"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8525"/>
            <a:ext cx="3469663" cy="3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364713" y="523600"/>
            <a:ext cx="34698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lang="ru" sz="1185"/>
              <a:t>Клас для роботи з json ( Микита)</a:t>
            </a:r>
            <a:endParaRPr sz="1185"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88" y="1028525"/>
            <a:ext cx="39909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523575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050"/>
              <a:t>Exception</a:t>
            </a:r>
            <a:endParaRPr sz="1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ru" sz="1050"/>
              <a:t>(Кирило)</a:t>
            </a:r>
            <a:endParaRPr sz="1050"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850"/>
            <a:ext cx="5565526" cy="26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321425"/>
            <a:ext cx="85206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Весь інтерфейс xaml , </a:t>
            </a:r>
            <a:r>
              <a:rPr lang="ru" sz="1400"/>
              <a:t>підбір картинок, іконок, гіфок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/>
              <a:t>( Максим )</a:t>
            </a:r>
            <a:endParaRPr sz="1400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4528"/>
            <a:ext cx="1387051" cy="120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150" y="1644525"/>
            <a:ext cx="1517901" cy="119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450" y="1644525"/>
            <a:ext cx="1162172" cy="11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8575" y="1644524"/>
            <a:ext cx="910912" cy="11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925" y="1644525"/>
            <a:ext cx="781550" cy="118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7425" y="1644525"/>
            <a:ext cx="700369" cy="1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900" y="3008425"/>
            <a:ext cx="1387049" cy="131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51146" y="3008430"/>
            <a:ext cx="910900" cy="125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4425" y="1644525"/>
            <a:ext cx="781547" cy="11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47248" y="3008424"/>
            <a:ext cx="910900" cy="126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43348" y="3008424"/>
            <a:ext cx="1005831" cy="126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34377" y="3008420"/>
            <a:ext cx="1162175" cy="129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81748" y="3008424"/>
            <a:ext cx="1005825" cy="132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33699" y="3008425"/>
            <a:ext cx="932394" cy="1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313925"/>
            <a:ext cx="24849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Стартове меню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0525"/>
            <a:ext cx="2484750" cy="19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073225" y="313925"/>
            <a:ext cx="23922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Кінцеве </a:t>
            </a:r>
            <a:r>
              <a:rPr lang="ru"/>
              <a:t>меню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225" y="1130513"/>
            <a:ext cx="2392175" cy="198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175" y="1130113"/>
            <a:ext cx="2819401" cy="19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5742050" y="231600"/>
            <a:ext cx="28194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Відкриття , закриття меню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246575"/>
            <a:ext cx="32382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Вікно розробників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467550" y="246575"/>
            <a:ext cx="24981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Вікно інструкції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0525"/>
            <a:ext cx="3034950" cy="21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550" y="1130525"/>
            <a:ext cx="2855727" cy="215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6405625" y="246575"/>
            <a:ext cx="24981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Вікно рейтингу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(Максим)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715" y="1130525"/>
            <a:ext cx="2515922" cy="205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Висновок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Під час виконання курсового проекту було розроблено програма віртуальна домашня </a:t>
            </a:r>
            <a:r>
              <a:rPr lang="ru"/>
              <a:t>тварина</a:t>
            </a:r>
            <a:r>
              <a:rPr lang="ru"/>
              <a:t> “Ducky”.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Було виконано огляд існуючих методів вирішення завдання та аналогів, проаналізовано переваги та недоліки і розроблено функціонал власного програмного продукту.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Аналіз існуючих аналогів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Основним аналогом є “Tamagotchi” , головним його недоліком </a:t>
            </a:r>
            <a:r>
              <a:rPr lang="ru"/>
              <a:t>являється відсутність кросплатформеності. Для того щоб пограти в “Tamagotchi” вам потрібно придбати оригінальний картридж також через те, що ваш улюбленець і всі його дані зберігаються на картриджі, при його пошкодженні, дані втрачаються без змоги відновлення. Сучасний аналог, який ще не вийшов у маси “Peridot” , основною перевагою цього додатка є “улюбленці в реальному світі”. Додаток дозволяє завдяки камері смартфону відображати вашого улюбленця в реальному світі. Недоліком Peridot є відсутність додатка на десктопах.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Майбутнє</a:t>
            </a:r>
            <a:r>
              <a:rPr lang="ru"/>
              <a:t> бачення програмного продукту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запуску програми відкривається стартова панель, куди потрібно ввести ім'я улюбленця і кнопка старт, після її натискання відкриваємо головне вікно нашої гри. Головне вікно розділене на 3 частини: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Шапка програми, яка складається з кнопки відкриття меню, імені персонажа, його віку та кнопки закриття програми;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Центральна частина, що складається з "Ducky" (персонажа) по центру ,а з боків </a:t>
            </a:r>
            <a:r>
              <a:rPr lang="ru"/>
              <a:t>показники</a:t>
            </a:r>
            <a:r>
              <a:rPr lang="ru"/>
              <a:t> здоров'я, щастя, голоду, отруєння;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- Третя частина, яка складається з текстового поля для введення їжі, кнопка для годівлі, інвентарю доступної їжі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96800"/>
            <a:ext cx="8520600" cy="41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відкритті меню ми побачено такі пункти: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Розробники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Інструкція до гри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Найкращі результати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Рестарт гри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Закриття меню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Логіка гри: </a:t>
            </a:r>
            <a:br>
              <a:rPr lang="ru"/>
            </a:br>
            <a:r>
              <a:rPr lang="ru"/>
              <a:t>Гравцю потрібно слідкувати за його улюбленцем та не дати йому померти. Улюбленець має покажчик здоров'я, яке з часом зменшується, коли здоров'я дорівнює нулю - гравець програе. Щоб не програти потрібно тримати покажчик здоров'я на максимальному рівні для цього є їжа , вона випадково видається гравцю в інвентар кожні 10 секунд. В залежності від зїденої їжі буде поповнюватися здоров'я , також із звичайної їжі можно буде зробити більш якісну ( крафт ). На зниження показника здоров'я впливає не тільки рівень голоду ,а й отруєння , щастя.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Інструментарії проектування та розробки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програмування додатку застосовувалася мова програмування C# - це об'єктно-орієнтована мова програмування з безпечною системою типізації для платформи .NET. Мова має строгу статичну типізацію, підтримує поліморфізм, перевантаження операторів, вказівники на функції-члени класів, атрибути, події, властивості, винятки, коментарі у форматі XML. Середовище розробки використовували Microsoft Visual Studio - </a:t>
            </a:r>
            <a:r>
              <a:rPr lang="ru"/>
              <a:t>IDE спрощуюча роботу з великими проектами та складними робочими навантаженнями. Плюси MVS: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IntelliCode — набір засобів автоматичного завершення коду, які розпізнають контекст вашого коду: імена змінних, функції та тип створюваного коду. Це дозволяє IntelliCode одразу завершувати цілий рядок, допомагаючи точніше створювати код. CodeLens допомагає знаходити важливі аналітичні відомості. Запобігання проблемам , гладка інтеграція з хмарою , вбудоване керування версіями.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Основні функції , класи , формат зберігання даних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Клаc Tamagochi: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Цей клас містить у собі усі поля про всі ознаки, характеристики та методи персонажа гри. Клас використовується для передачі інформації до інтерфейсу та оновлення характеристик життя персонажа. У ньому перевіряється, які характеристики зменшити, або збільшити. Також перевіряється чи «живий» об’єкт.  Містить поля для ініціалізації та перезапуску гри.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Клас InvertoryController: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Цей класс містить інформацію про об’єкти, які випадковим чином з’являються у списку продуктів, якими можно нагодувати «Ducky» або приготувати нову їжу з отриманих. У классі відбуваються всі маніпуляції з приготуванням, збереженням та видаленням їжі, яку буде приймати класс Tamagochi.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Клас ExceptionController: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Вкладений клас для обробки виняткових ситуацій. Оброблює ситуації, коли може відбутися аварійне вимкнення програми.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441725"/>
            <a:ext cx="8520600" cy="4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Функція TimerOfLife_Tick: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Метод вираховує час життя та передає його до інтерфейсу.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Функція Start_Tick та End_Tick: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Перший метод для появи стартової форми, другий для форми після смерті улюбленця.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Функція Timer_Tick: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Метод для появи меню.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Функції Developers_Tick , Instruction_Tick , Top_Tick: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Методи для визова відповідних форм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Формати зберігання даних: json , xml.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 інтерфейсу 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2375"/>
            <a:ext cx="4195974" cy="24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1419988" y="1060900"/>
            <a:ext cx="19794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Закрите меню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5847088" y="1056950"/>
            <a:ext cx="19794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Відкрите </a:t>
            </a:r>
            <a:r>
              <a:rPr lang="ru"/>
              <a:t>меню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800" y="1474476"/>
            <a:ext cx="4195974" cy="243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